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KANNAN 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622021243027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7" name="Picture 6">
            <a:extLst>
              <a:ext uri="{FF2B5EF4-FFF2-40B4-BE49-F238E27FC236}">
                <a16:creationId xmlns:a16="http://schemas.microsoft.com/office/drawing/2014/main" id="{3ABA449A-6FD9-EB02-44E1-9AA92E770D3B}"/>
              </a:ext>
            </a:extLst>
          </p:cNvPr>
          <p:cNvPicPr>
            <a:picLocks noChangeAspect="1"/>
          </p:cNvPicPr>
          <p:nvPr/>
        </p:nvPicPr>
        <p:blipFill>
          <a:blip r:embed="rId2"/>
          <a:stretch>
            <a:fillRect/>
          </a:stretch>
        </p:blipFill>
        <p:spPr>
          <a:xfrm>
            <a:off x="542693" y="1129990"/>
            <a:ext cx="7783552" cy="376911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B02AD88D-14E1-108D-301A-FBC282FF01DD}"/>
              </a:ext>
            </a:extLst>
          </p:cNvPr>
          <p:cNvPicPr>
            <a:picLocks noChangeAspect="1"/>
          </p:cNvPicPr>
          <p:nvPr/>
        </p:nvPicPr>
        <p:blipFill>
          <a:blip r:embed="rId2"/>
          <a:stretch>
            <a:fillRect/>
          </a:stretch>
        </p:blipFill>
        <p:spPr>
          <a:xfrm>
            <a:off x="297366" y="1085385"/>
            <a:ext cx="8393151" cy="37771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a:t>
            </a:r>
            <a:r>
              <a:rPr lang="en-GB" dirty="0" err="1"/>
              <a:t>singinggroup</a:t>
            </a:r>
            <a:r>
              <a:rPr lang="en-GB" dirty="0"/>
              <a:t> of 20 members or a band. Therefore, proposed system provides a module to select </a:t>
            </a:r>
            <a:r>
              <a:rPr lang="en-GB" dirty="0" err="1"/>
              <a:t>thenature</a:t>
            </a:r>
            <a:r>
              <a:rPr lang="en-GB" dirty="0"/>
              <a:t> of the bus company, i.e. either mobile or fixed and this helps the clients make order </a:t>
            </a:r>
            <a:r>
              <a:rPr lang="en-GB" dirty="0" err="1"/>
              <a:t>forthe</a:t>
            </a:r>
            <a:r>
              <a:rPr lang="en-GB" dirty="0"/>
              <a:t>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6" name="Picture 5">
            <a:extLst>
              <a:ext uri="{FF2B5EF4-FFF2-40B4-BE49-F238E27FC236}">
                <a16:creationId xmlns:a16="http://schemas.microsoft.com/office/drawing/2014/main" id="{D63D7EF8-F987-3837-D3A7-3995D909290D}"/>
              </a:ext>
            </a:extLst>
          </p:cNvPr>
          <p:cNvPicPr>
            <a:picLocks noChangeAspect="1"/>
          </p:cNvPicPr>
          <p:nvPr/>
        </p:nvPicPr>
        <p:blipFill>
          <a:blip r:embed="rId3"/>
          <a:stretch>
            <a:fillRect/>
          </a:stretch>
        </p:blipFill>
        <p:spPr>
          <a:xfrm>
            <a:off x="311699" y="1389599"/>
            <a:ext cx="8696833" cy="3179401"/>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114</TotalTime>
  <Words>847</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919606795293</cp:lastModifiedBy>
  <cp:revision>16</cp:revision>
  <dcterms:modified xsi:type="dcterms:W3CDTF">2024-04-09T06:33:04Z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